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2721888" cy="1278096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LpLtqoLcFKdb/bcGh5Uy7g1tV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96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136095" y="511833"/>
            <a:ext cx="20449699" cy="213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7143523" y="-3025198"/>
            <a:ext cx="8434844" cy="2044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3576963" y="3408243"/>
            <a:ext cx="10905238" cy="511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3162764" y="-1514833"/>
            <a:ext cx="10905238" cy="1495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704142" y="3970387"/>
            <a:ext cx="19313605" cy="273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3408283" y="7242547"/>
            <a:ext cx="15905322" cy="326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136095" y="511833"/>
            <a:ext cx="20449699" cy="213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136095" y="2982229"/>
            <a:ext cx="20449699" cy="843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794873" y="8212953"/>
            <a:ext cx="19313605" cy="253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794873" y="5417122"/>
            <a:ext cx="19313605" cy="279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136095" y="511833"/>
            <a:ext cx="20449699" cy="213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136094" y="2982229"/>
            <a:ext cx="10035501" cy="843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1550293" y="2982229"/>
            <a:ext cx="10035501" cy="843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136095" y="511833"/>
            <a:ext cx="20449699" cy="213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136094" y="2860924"/>
            <a:ext cx="10039447" cy="119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1136094" y="4053223"/>
            <a:ext cx="10039447" cy="736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1542417" y="2860924"/>
            <a:ext cx="10043390" cy="119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1542417" y="4053223"/>
            <a:ext cx="10043390" cy="736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136095" y="511833"/>
            <a:ext cx="20449699" cy="213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136108" y="508873"/>
            <a:ext cx="7475345" cy="216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883627" y="508875"/>
            <a:ext cx="12702167" cy="1090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136108" y="2674541"/>
            <a:ext cx="7475345" cy="874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453649" y="8946676"/>
            <a:ext cx="13633133" cy="105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4453649" y="1142003"/>
            <a:ext cx="13633133" cy="76685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453649" y="10002883"/>
            <a:ext cx="13633133" cy="149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136095" y="511833"/>
            <a:ext cx="20449699" cy="213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136095" y="2982229"/>
            <a:ext cx="20449699" cy="843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136094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763312" y="11846065"/>
            <a:ext cx="7195265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6284020" y="11846065"/>
            <a:ext cx="5301774" cy="6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hyperlink" Target="https://psmstjo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EB59D3-1FB9-691A-88FC-AF81B6D2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214" y="5739054"/>
            <a:ext cx="1711233" cy="1537327"/>
          </a:xfrm>
          <a:prstGeom prst="rect">
            <a:avLst/>
          </a:prstGeom>
        </p:spPr>
      </p:pic>
      <p:sp>
        <p:nvSpPr>
          <p:cNvPr id="84" name="Google Shape;84;p1"/>
          <p:cNvSpPr/>
          <p:nvPr/>
        </p:nvSpPr>
        <p:spPr>
          <a:xfrm>
            <a:off x="6624988" y="4225047"/>
            <a:ext cx="8711100" cy="3460800"/>
          </a:xfrm>
          <a:prstGeom prst="roundRect">
            <a:avLst>
              <a:gd name="adj" fmla="val 372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850730" y="3806790"/>
            <a:ext cx="3373729" cy="1611388"/>
            <a:chOff x="4055785" y="1978137"/>
            <a:chExt cx="3373729" cy="1611388"/>
          </a:xfrm>
        </p:grpSpPr>
        <p:pic>
          <p:nvPicPr>
            <p:cNvPr id="86" name="Google Shape;86;p1" descr="https://upload.wikimedia.org/wikipedia/commons/thumb/3/39/Logo_travaux_orange.svg/256px-Logo_travaux_orange.svg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5785" y="1978137"/>
              <a:ext cx="483272" cy="460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"/>
            <p:cNvSpPr/>
            <p:nvPr/>
          </p:nvSpPr>
          <p:spPr>
            <a:xfrm>
              <a:off x="6079039" y="3200354"/>
              <a:ext cx="1271100" cy="75300"/>
            </a:xfrm>
            <a:prstGeom prst="rect">
              <a:avLst/>
            </a:prstGeom>
            <a:solidFill>
              <a:srgbClr val="F166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412814" y="3312625"/>
              <a:ext cx="1016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Luc </a:t>
              </a: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JOLLY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l="14921" t="27028" r="7239" b="27028"/>
          <a:stretch/>
        </p:blipFill>
        <p:spPr>
          <a:xfrm>
            <a:off x="7532150" y="5453775"/>
            <a:ext cx="1494000" cy="1567800"/>
          </a:xfrm>
          <a:prstGeom prst="ellipse">
            <a:avLst/>
          </a:prstGeom>
          <a:solidFill>
            <a:srgbClr val="236EB9"/>
          </a:solidFill>
          <a:ln w="63500" cap="rnd" cmpd="sng">
            <a:solidFill>
              <a:srgbClr val="236EB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6134" y="4219376"/>
            <a:ext cx="803274" cy="8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9383201" y="6314925"/>
            <a:ext cx="132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Julien </a:t>
            </a: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706363" y="4219325"/>
            <a:ext cx="2948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PRÉSIDENCE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090551" y="6269300"/>
            <a:ext cx="1543500" cy="82800"/>
          </a:xfrm>
          <a:prstGeom prst="rect">
            <a:avLst/>
          </a:prstGeom>
          <a:solidFill>
            <a:srgbClr val="236E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9055897" y="5923388"/>
            <a:ext cx="149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PRÉSIDENT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9200026" y="1668125"/>
            <a:ext cx="1267200" cy="68400"/>
          </a:xfrm>
          <a:prstGeom prst="rect">
            <a:avLst/>
          </a:prstGeom>
          <a:solidFill>
            <a:srgbClr val="679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2398513" y="1657200"/>
            <a:ext cx="1494000" cy="63300"/>
          </a:xfrm>
          <a:prstGeom prst="rect">
            <a:avLst/>
          </a:prstGeom>
          <a:solidFill>
            <a:srgbClr val="679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2656913" y="1627475"/>
            <a:ext cx="135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Maelan </a:t>
            </a: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BELLIARD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840444" y="475798"/>
            <a:ext cx="37416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COMMISSION FINANCES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90038" y="1075315"/>
            <a:ext cx="1254000" cy="1254000"/>
          </a:xfrm>
          <a:prstGeom prst="ellipse">
            <a:avLst/>
          </a:prstGeom>
          <a:noFill/>
          <a:ln w="63500" cap="rnd" cmpd="sng">
            <a:solidFill>
              <a:srgbClr val="67963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0" name="Google Shape;100;p1"/>
          <p:cNvSpPr/>
          <p:nvPr/>
        </p:nvSpPr>
        <p:spPr>
          <a:xfrm>
            <a:off x="9174106" y="1349398"/>
            <a:ext cx="10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TRÉSORIÈRE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 descr="PNG Finance-PlusPNG.com-6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60834" y="476888"/>
            <a:ext cx="479513" cy="50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9">
            <a:alphaModFix/>
          </a:blip>
          <a:srcRect l="14835" r="25870" b="11039"/>
          <a:stretch/>
        </p:blipFill>
        <p:spPr>
          <a:xfrm>
            <a:off x="5076894" y="9453980"/>
            <a:ext cx="1267200" cy="1267200"/>
          </a:xfrm>
          <a:prstGeom prst="ellipse">
            <a:avLst/>
          </a:prstGeom>
          <a:solidFill>
            <a:srgbClr val="67963F"/>
          </a:solidFill>
          <a:ln w="63500" cap="rnd" cmpd="sng">
            <a:solidFill>
              <a:srgbClr val="2894F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3" name="Google Shape;103;p1"/>
          <p:cNvSpPr/>
          <p:nvPr/>
        </p:nvSpPr>
        <p:spPr>
          <a:xfrm>
            <a:off x="6332129" y="9881035"/>
            <a:ext cx="1317000" cy="66300"/>
          </a:xfrm>
          <a:prstGeom prst="rect">
            <a:avLst/>
          </a:prstGeom>
          <a:solidFill>
            <a:srgbClr val="2894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539215" y="8753683"/>
            <a:ext cx="498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COMMISSION COMMUNICATION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 descr="RÃ©sultat de recherche d'images pour &quot;communication logo png&quot;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2724" y="8708175"/>
            <a:ext cx="516492" cy="51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11">
            <a:alphaModFix/>
          </a:blip>
          <a:srcRect l="12990" t="25529" b="25534"/>
          <a:stretch/>
        </p:blipFill>
        <p:spPr>
          <a:xfrm>
            <a:off x="16443714" y="2306671"/>
            <a:ext cx="1299900" cy="1299900"/>
          </a:xfrm>
          <a:prstGeom prst="ellipse">
            <a:avLst/>
          </a:prstGeom>
          <a:noFill/>
          <a:ln w="63500" cap="rnd" cmpd="sng">
            <a:solidFill>
              <a:srgbClr val="BE249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7" name="Google Shape;107;p1"/>
          <p:cNvSpPr/>
          <p:nvPr/>
        </p:nvSpPr>
        <p:spPr>
          <a:xfrm>
            <a:off x="17811774" y="2900704"/>
            <a:ext cx="1494000" cy="63300"/>
          </a:xfrm>
          <a:prstGeom prst="rect">
            <a:avLst/>
          </a:prstGeom>
          <a:solidFill>
            <a:srgbClr val="BE2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8047662" y="2949760"/>
            <a:ext cx="1299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Nicolas </a:t>
            </a: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6336347" y="1748197"/>
            <a:ext cx="382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COMMISSION KERMESSE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738134" y="1736531"/>
            <a:ext cx="521716" cy="842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"/>
          <p:cNvGrpSpPr/>
          <p:nvPr/>
        </p:nvGrpSpPr>
        <p:grpSpPr>
          <a:xfrm>
            <a:off x="9375856" y="10418960"/>
            <a:ext cx="3209400" cy="1629952"/>
            <a:chOff x="5746943" y="2032992"/>
            <a:chExt cx="3209400" cy="1629952"/>
          </a:xfrm>
        </p:grpSpPr>
        <p:sp>
          <p:nvSpPr>
            <p:cNvPr id="112" name="Google Shape;112;p1"/>
            <p:cNvSpPr/>
            <p:nvPr/>
          </p:nvSpPr>
          <p:spPr>
            <a:xfrm>
              <a:off x="7400477" y="3322742"/>
              <a:ext cx="1338300" cy="63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7625385" y="3386044"/>
              <a:ext cx="1206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Fabien </a:t>
              </a: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GODARD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5746943" y="2032992"/>
              <a:ext cx="3209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RELATION MAIRIE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" name="Google Shape;115;p1"/>
          <p:cNvPicPr preferRelativeResize="0"/>
          <p:nvPr/>
        </p:nvPicPr>
        <p:blipFill rotWithShape="1">
          <a:blip r:embed="rId13">
            <a:alphaModFix/>
          </a:blip>
          <a:srcRect t="3360" b="21640"/>
          <a:stretch/>
        </p:blipFill>
        <p:spPr>
          <a:xfrm>
            <a:off x="9653376" y="11076008"/>
            <a:ext cx="1328700" cy="1328700"/>
          </a:xfrm>
          <a:prstGeom prst="ellipse">
            <a:avLst/>
          </a:prstGeom>
          <a:noFill/>
          <a:ln w="635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6" name="Google Shape;116;p1" descr="RÃ©sultat de recherche d'images pour &quot;logo mairie png&quot;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90723" y="10162947"/>
            <a:ext cx="962650" cy="9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15">
            <a:alphaModFix/>
          </a:blip>
          <a:srcRect l="14079" t="18829" r="10749" b="38922"/>
          <a:stretch/>
        </p:blipFill>
        <p:spPr>
          <a:xfrm>
            <a:off x="7910165" y="1075322"/>
            <a:ext cx="1254000" cy="1254000"/>
          </a:xfrm>
          <a:prstGeom prst="ellipse">
            <a:avLst/>
          </a:prstGeom>
          <a:noFill/>
          <a:ln w="63500" cap="rnd" cmpd="sng">
            <a:solidFill>
              <a:srgbClr val="67963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8" name="Google Shape;118;p1"/>
          <p:cNvSpPr/>
          <p:nvPr/>
        </p:nvSpPr>
        <p:spPr>
          <a:xfrm>
            <a:off x="9356013" y="1747439"/>
            <a:ext cx="118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Delphine </a:t>
            </a: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16">
            <a:alphaModFix/>
          </a:blip>
          <a:srcRect t="20491" b="20490"/>
          <a:stretch/>
        </p:blipFill>
        <p:spPr>
          <a:xfrm>
            <a:off x="11710777" y="5395600"/>
            <a:ext cx="1543500" cy="1619700"/>
          </a:xfrm>
          <a:prstGeom prst="ellipse">
            <a:avLst/>
          </a:prstGeom>
          <a:solidFill>
            <a:srgbClr val="236EB9"/>
          </a:solidFill>
          <a:ln w="63500" cap="rnd" cmpd="sng">
            <a:solidFill>
              <a:srgbClr val="236EB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0" name="Google Shape;120;p1"/>
          <p:cNvSpPr/>
          <p:nvPr/>
        </p:nvSpPr>
        <p:spPr>
          <a:xfrm>
            <a:off x="13528345" y="6246852"/>
            <a:ext cx="157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Pierre </a:t>
            </a:r>
            <a:r>
              <a:rPr lang="fr-F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BEDNAREK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3298237" y="6164050"/>
            <a:ext cx="1735500" cy="82800"/>
          </a:xfrm>
          <a:prstGeom prst="rect">
            <a:avLst/>
          </a:prstGeom>
          <a:solidFill>
            <a:srgbClr val="236E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3225037" y="5806225"/>
            <a:ext cx="188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CO-PRÉSIDENT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1675369" y="9455789"/>
            <a:ext cx="2906618" cy="1263570"/>
            <a:chOff x="5750953" y="9970668"/>
            <a:chExt cx="2906618" cy="1263570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17">
              <a:alphaModFix/>
            </a:blip>
            <a:srcRect l="11233" t="24742" r="-4377" b="17729"/>
            <a:stretch/>
          </p:blipFill>
          <p:spPr>
            <a:xfrm>
              <a:off x="5750953" y="9970668"/>
              <a:ext cx="1263570" cy="1263570"/>
            </a:xfrm>
            <a:prstGeom prst="ellipse">
              <a:avLst/>
            </a:prstGeom>
            <a:solidFill>
              <a:srgbClr val="2894FD"/>
            </a:solidFill>
            <a:ln w="63500" cap="rnd" cmpd="sng">
              <a:solidFill>
                <a:srgbClr val="2894F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5" name="Google Shape;125;p1"/>
            <p:cNvSpPr/>
            <p:nvPr/>
          </p:nvSpPr>
          <p:spPr>
            <a:xfrm>
              <a:off x="7028473" y="10416791"/>
              <a:ext cx="1530000" cy="68400"/>
            </a:xfrm>
            <a:prstGeom prst="rect">
              <a:avLst/>
            </a:prstGeom>
            <a:solidFill>
              <a:srgbClr val="2894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892371" y="10496991"/>
              <a:ext cx="176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Emmanuelle  </a:t>
              </a: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ROUAUD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7014519" y="10097191"/>
              <a:ext cx="1074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SECRÉTAIRE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1"/>
          <p:cNvSpPr/>
          <p:nvPr/>
        </p:nvSpPr>
        <p:spPr>
          <a:xfrm>
            <a:off x="16945699" y="10167976"/>
            <a:ext cx="2948700" cy="63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6947035" y="10167985"/>
            <a:ext cx="322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Venez nous rejoindre !!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5334050" y="8932800"/>
            <a:ext cx="66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COMMISSION 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ENERGETIQUE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6666038" y="9861213"/>
            <a:ext cx="107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 </a:t>
            </a: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JAFFRE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12250" y="32775"/>
            <a:ext cx="6170100" cy="2848800"/>
          </a:xfrm>
          <a:prstGeom prst="rect">
            <a:avLst/>
          </a:prstGeom>
          <a:solidFill>
            <a:srgbClr val="1D2B1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50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fr-FR" sz="5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ORGANIGRAMME</a:t>
            </a:r>
            <a:r>
              <a:rPr lang="fr-FR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OGEC 202</a:t>
            </a:r>
            <a:r>
              <a:rPr lang="fr-FR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r-FR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fr-FR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5616996" y="9535281"/>
            <a:ext cx="1328700" cy="1328700"/>
          </a:xfrm>
          <a:prstGeom prst="ellipse">
            <a:avLst/>
          </a:prstGeom>
          <a:solidFill>
            <a:schemeClr val="accent1"/>
          </a:solidFill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fr-FR" sz="8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5033725" y="8853536"/>
            <a:ext cx="528650" cy="68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 rotWithShape="1">
          <a:blip r:embed="rId19">
            <a:alphaModFix/>
          </a:blip>
          <a:srcRect l="-2181" r="-2181" b="13005"/>
          <a:stretch/>
        </p:blipFill>
        <p:spPr>
          <a:xfrm>
            <a:off x="1517363" y="4354499"/>
            <a:ext cx="1356600" cy="1424400"/>
          </a:xfrm>
          <a:prstGeom prst="ellipse">
            <a:avLst/>
          </a:prstGeom>
          <a:noFill/>
          <a:ln w="5715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" name="Google Shape;136;p1"/>
          <p:cNvSpPr txBox="1"/>
          <p:nvPr/>
        </p:nvSpPr>
        <p:spPr>
          <a:xfrm>
            <a:off x="19785325" y="12128625"/>
            <a:ext cx="262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000" b="0" i="0" strike="noStrike" cap="non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www.https://psmstjo.fr</a:t>
            </a:r>
            <a:endParaRPr sz="2000" b="0" i="0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1"/>
          <p:cNvGrpSpPr/>
          <p:nvPr/>
        </p:nvGrpSpPr>
        <p:grpSpPr>
          <a:xfrm>
            <a:off x="17271415" y="5091487"/>
            <a:ext cx="5450473" cy="2018474"/>
            <a:chOff x="4350587" y="8515017"/>
            <a:chExt cx="5450473" cy="2018474"/>
          </a:xfrm>
        </p:grpSpPr>
        <p:pic>
          <p:nvPicPr>
            <p:cNvPr id="138" name="Google Shape;138;p1" descr="RÃ©sultat de recherche d'images pour &quot;computer logo png&quot;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350587" y="8515017"/>
              <a:ext cx="681733" cy="68173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9" name="Google Shape;139;p1"/>
            <p:cNvGrpSpPr/>
            <p:nvPr/>
          </p:nvGrpSpPr>
          <p:grpSpPr>
            <a:xfrm>
              <a:off x="5197560" y="8614284"/>
              <a:ext cx="4603500" cy="1919207"/>
              <a:chOff x="5118328" y="1984323"/>
              <a:chExt cx="4603500" cy="1919207"/>
            </a:xfrm>
          </p:grpSpPr>
          <p:sp>
            <p:nvSpPr>
              <p:cNvPr id="140" name="Google Shape;140;p1"/>
              <p:cNvSpPr/>
              <p:nvPr/>
            </p:nvSpPr>
            <p:spPr>
              <a:xfrm>
                <a:off x="6707256" y="3247920"/>
                <a:ext cx="1338300" cy="63300"/>
              </a:xfrm>
              <a:prstGeom prst="rect">
                <a:avLst/>
              </a:prstGeom>
              <a:solidFill>
                <a:srgbClr val="CBBF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6761342" y="3239620"/>
                <a:ext cx="13707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Brice </a:t>
                </a:r>
                <a:r>
                  <a:rPr lang="fr-FR" sz="12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ADOSSI</a:t>
                </a: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5118328" y="1984323"/>
                <a:ext cx="4603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fr-FR"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COMMISSION INFORMATIQUE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3" name="Google Shape;143;p1"/>
              <p:cNvPicPr preferRelativeResize="0"/>
              <p:nvPr/>
            </p:nvPicPr>
            <p:blipFill rotWithShape="1">
              <a:blip r:embed="rId22">
                <a:alphaModFix/>
              </a:blip>
              <a:srcRect l="-225372" t="-74872" r="192252" b="99999"/>
              <a:stretch/>
            </p:blipFill>
            <p:spPr>
              <a:xfrm>
                <a:off x="5309513" y="2599794"/>
                <a:ext cx="1397743" cy="1303736"/>
              </a:xfrm>
              <a:prstGeom prst="ellipse">
                <a:avLst/>
              </a:prstGeom>
              <a:noFill/>
              <a:ln w="63500" cap="rnd" cmpd="sng">
                <a:solidFill>
                  <a:srgbClr val="CBBFA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</p:grpSp>
      <p:sp>
        <p:nvSpPr>
          <p:cNvPr id="144" name="Google Shape;144;p1"/>
          <p:cNvSpPr/>
          <p:nvPr/>
        </p:nvSpPr>
        <p:spPr>
          <a:xfrm>
            <a:off x="12344050" y="1385825"/>
            <a:ext cx="149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1517375" y="3742050"/>
            <a:ext cx="38265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COMMISSION TRAVAUX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Personnalisé</PresentationFormat>
  <Paragraphs>28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Gill Sans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 BORGNIC</dc:creator>
  <cp:lastModifiedBy>Direction Carquefou - NA!Creches - Emmanuelle ROUAUD</cp:lastModifiedBy>
  <cp:revision>1</cp:revision>
  <dcterms:created xsi:type="dcterms:W3CDTF">2017-10-20T11:31:30Z</dcterms:created>
  <dcterms:modified xsi:type="dcterms:W3CDTF">2023-10-21T16:10:35Z</dcterms:modified>
</cp:coreProperties>
</file>